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  <p:sldMasterId id="2147483822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51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8237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4489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4390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5251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6326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81512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2043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2324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38815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36023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847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6700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96701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64997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29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4379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483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202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4495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0025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3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542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782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3A0B5-39A4-4B55-9F9D-223099121CA7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AC03924-4407-4FA0-B80C-E17E91DF1A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045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6924CB-E68B-A096-5741-95FC2BC71E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2878" y="1790454"/>
            <a:ext cx="9866243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醫學社會學與社會工作學系</a:t>
            </a:r>
            <a:b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歐官金玉女士獎學金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91AA551-3722-6EA5-3AD0-39E30B5A243F}"/>
              </a:ext>
            </a:extLst>
          </p:cNvPr>
          <p:cNvSpPr txBox="1"/>
          <p:nvPr/>
        </p:nvSpPr>
        <p:spPr>
          <a:xfrm>
            <a:off x="11053579" y="5769091"/>
            <a:ext cx="123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113.09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製作</a:t>
            </a:r>
            <a:endParaRPr lang="en-US" altLang="zh-TW" sz="1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854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A92CD9A2-0DAA-B3F4-43EC-07F8B9D2FB19}"/>
              </a:ext>
            </a:extLst>
          </p:cNvPr>
          <p:cNvSpPr txBox="1"/>
          <p:nvPr/>
        </p:nvSpPr>
        <p:spPr>
          <a:xfrm>
            <a:off x="1263536" y="1097280"/>
            <a:ext cx="2676697" cy="76944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設立緣起</a:t>
            </a: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D9CCE19-F169-61AD-EF58-49FBF7285BC1}"/>
              </a:ext>
            </a:extLst>
          </p:cNvPr>
          <p:cNvSpPr txBox="1"/>
          <p:nvPr/>
        </p:nvSpPr>
        <p:spPr>
          <a:xfrm>
            <a:off x="1266306" y="2080952"/>
            <a:ext cx="9659388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歐官金玉女士捐贈獎學金，期待協助醫社系學生順利完成學業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8EB1201-6343-6084-6821-5DD951B2C39F}"/>
              </a:ext>
            </a:extLst>
          </p:cNvPr>
          <p:cNvSpPr txBox="1"/>
          <p:nvPr/>
        </p:nvSpPr>
        <p:spPr>
          <a:xfrm>
            <a:off x="1263536" y="3708350"/>
            <a:ext cx="2676697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設立目標</a:t>
            </a: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2E6A5E6-14E5-790D-4565-347E80FE7547}"/>
              </a:ext>
            </a:extLst>
          </p:cNvPr>
          <p:cNvSpPr txBox="1"/>
          <p:nvPr/>
        </p:nvSpPr>
        <p:spPr>
          <a:xfrm>
            <a:off x="1266306" y="4692022"/>
            <a:ext cx="9659388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為獎勵高醫醫社系學生經濟不利之學生，能夠努力向學、完成學業。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795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A92CD9A2-0DAA-B3F4-43EC-07F8B9D2FB19}"/>
              </a:ext>
            </a:extLst>
          </p:cNvPr>
          <p:cNvSpPr txBox="1"/>
          <p:nvPr/>
        </p:nvSpPr>
        <p:spPr>
          <a:xfrm>
            <a:off x="1164145" y="938254"/>
            <a:ext cx="2676697" cy="7694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申請資格</a:t>
            </a: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A8A6F87-DACC-8E70-4F1B-F22E4BBBAFC2}"/>
              </a:ext>
            </a:extLst>
          </p:cNvPr>
          <p:cNvSpPr txBox="1"/>
          <p:nvPr/>
        </p:nvSpPr>
        <p:spPr>
          <a:xfrm>
            <a:off x="1164144" y="1818285"/>
            <a:ext cx="10138756" cy="181588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醫社系學生（大學部、碩士班）</a:t>
            </a: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每學期學業成績平均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70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分以上，且全部及格；操行成績達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82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分。</a:t>
            </a: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前學期未受記過以上之處分</a:t>
            </a: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9A1EF3D-3DEC-4D90-CA08-D4E2D8FD2CC7}"/>
              </a:ext>
            </a:extLst>
          </p:cNvPr>
          <p:cNvSpPr txBox="1"/>
          <p:nvPr/>
        </p:nvSpPr>
        <p:spPr>
          <a:xfrm>
            <a:off x="1164145" y="3826286"/>
            <a:ext cx="2676697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申請時間</a:t>
            </a: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F241430D-710C-137F-246B-F80BED6BE495}"/>
              </a:ext>
            </a:extLst>
          </p:cNvPr>
          <p:cNvSpPr txBox="1"/>
          <p:nvPr/>
        </p:nvSpPr>
        <p:spPr>
          <a:xfrm>
            <a:off x="1164144" y="4637184"/>
            <a:ext cx="10941717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本學期：</a:t>
            </a:r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請於</a:t>
            </a:r>
            <a:r>
              <a:rPr lang="en-US" altLang="zh-TW" sz="3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113</a:t>
            </a:r>
            <a:r>
              <a:rPr lang="zh-TW" altLang="en-US" sz="3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3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zh-TW" altLang="en-US" sz="3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3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</a:t>
            </a:r>
            <a:r>
              <a:rPr lang="zh-TW" altLang="en-US" sz="3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日下午</a:t>
            </a:r>
            <a:r>
              <a:rPr lang="en-US" altLang="zh-TW" sz="3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5:00</a:t>
            </a:r>
            <a:r>
              <a:rPr lang="zh-TW" altLang="en-US" sz="3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前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，繳交至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CS905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系辦許玲睿小姐</a:t>
            </a:r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707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A92CD9A2-0DAA-B3F4-43EC-07F8B9D2FB19}"/>
              </a:ext>
            </a:extLst>
          </p:cNvPr>
          <p:cNvSpPr txBox="1"/>
          <p:nvPr/>
        </p:nvSpPr>
        <p:spPr>
          <a:xfrm>
            <a:off x="1266305" y="711924"/>
            <a:ext cx="44556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申請檢附文件</a:t>
            </a: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A8A6F87-DACC-8E70-4F1B-F22E4BBBAFC2}"/>
              </a:ext>
            </a:extLst>
          </p:cNvPr>
          <p:cNvSpPr txBox="1"/>
          <p:nvPr/>
        </p:nvSpPr>
        <p:spPr>
          <a:xfrm>
            <a:off x="1266305" y="1865725"/>
            <a:ext cx="1070402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申請表：應包含</a:t>
            </a:r>
            <a:r>
              <a:rPr lang="zh-TW" altLang="en-US" sz="3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獎學金使用規劃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。（請用繕打）</a:t>
            </a:r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歷年成績單正本：大一上學期申請者，請檢附高中成績單。</a:t>
            </a:r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戶籍謄本：</a:t>
            </a:r>
            <a:r>
              <a:rPr lang="zh-TW" altLang="en-US" sz="3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僑生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無我國戶籍謄本者，得檢附</a:t>
            </a:r>
            <a:r>
              <a:rPr lang="zh-TW" altLang="en-US" sz="3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前一年海外財務證明或清寒證明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。必要時，得請僑務委員會查證。</a:t>
            </a:r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家庭經濟證明：中低收入戶或低收入戶證明文件，或</a:t>
            </a:r>
            <a:r>
              <a:rPr lang="zh-TW" altLang="en-US" sz="3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家庭年度總收入證明文件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（如：去年度之家戶綜合所得稅 繳稅證明）。 </a:t>
            </a:r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888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A92CD9A2-0DAA-B3F4-43EC-07F8B9D2FB19}"/>
              </a:ext>
            </a:extLst>
          </p:cNvPr>
          <p:cNvSpPr txBox="1"/>
          <p:nvPr/>
        </p:nvSpPr>
        <p:spPr>
          <a:xfrm>
            <a:off x="1263536" y="838863"/>
            <a:ext cx="4455620" cy="7694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審查程序</a:t>
            </a: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A8A6F87-DACC-8E70-4F1B-F22E4BBBAFC2}"/>
              </a:ext>
            </a:extLst>
          </p:cNvPr>
          <p:cNvSpPr txBox="1"/>
          <p:nvPr/>
        </p:nvSpPr>
        <p:spPr>
          <a:xfrm>
            <a:off x="1266305" y="1855786"/>
            <a:ext cx="10704021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申請人繳交證件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醫社系審查小組會議審查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醫社系系務會議決議</a:t>
            </a:r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B136B68-5843-13CE-CE6A-FAA2228AA56B}"/>
              </a:ext>
            </a:extLst>
          </p:cNvPr>
          <p:cNvSpPr txBox="1"/>
          <p:nvPr/>
        </p:nvSpPr>
        <p:spPr>
          <a:xfrm>
            <a:off x="1263536" y="3319613"/>
            <a:ext cx="4455620" cy="7694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獎勵名額與金額</a:t>
            </a: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DACBEF3-35DE-91C6-D267-5853FBF06F16}"/>
              </a:ext>
            </a:extLst>
          </p:cNvPr>
          <p:cNvSpPr txBox="1"/>
          <p:nvPr/>
        </p:nvSpPr>
        <p:spPr>
          <a:xfrm>
            <a:off x="1266305" y="4340034"/>
            <a:ext cx="10704021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每學期至多</a:t>
            </a:r>
            <a:r>
              <a:rPr lang="en-US" altLang="zh-TW" sz="3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3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名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學生，優先給予未領有其他獎助學金者（</a:t>
            </a:r>
            <a:r>
              <a:rPr lang="zh-TW" altLang="en-US" sz="3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每人限領一次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，受獎後不得重複申請）</a:t>
            </a:r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獎勵金額由委員會核定</a:t>
            </a:r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422961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圖庫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圖庫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圖庫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1_圖庫">
  <a:themeElements>
    <a:clrScheme name="圖庫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圖庫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圖庫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圖庫</Template>
  <TotalTime>41</TotalTime>
  <Words>278</Words>
  <Application>Microsoft Office PowerPoint</Application>
  <PresentationFormat>寬螢幕</PresentationFormat>
  <Paragraphs>23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圖庫</vt:lpstr>
      <vt:lpstr>1_圖庫</vt:lpstr>
      <vt:lpstr>醫學社會學與社會工作學系 歐官金玉女士獎學金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Maggie</dc:creator>
  <cp:lastModifiedBy>江清 張</cp:lastModifiedBy>
  <cp:revision>4</cp:revision>
  <dcterms:created xsi:type="dcterms:W3CDTF">2024-09-20T02:10:12Z</dcterms:created>
  <dcterms:modified xsi:type="dcterms:W3CDTF">2024-09-23T08:43:30Z</dcterms:modified>
</cp:coreProperties>
</file>