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3" autoAdjust="0"/>
  </p:normalViewPr>
  <p:slideViewPr>
    <p:cSldViewPr snapToGrid="0" showGuides="1">
      <p:cViewPr varScale="1">
        <p:scale>
          <a:sx n="70" d="100"/>
          <a:sy n="70" d="100"/>
        </p:scale>
        <p:origin x="512" y="52"/>
      </p:cViewPr>
      <p:guideLst>
        <p:guide orient="horz" pos="2976"/>
        <p:guide pos="3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87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25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93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84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93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78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64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21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34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49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58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A8B0CAC-29EF-40E3-9F06-291AE6D8D21A}" type="datetimeFigureOut">
              <a:rPr lang="zh-TW" altLang="en-US" smtClean="0"/>
              <a:t>2024/9/23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598CADD-BD86-4329-BD28-A90B5992C2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329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1162AF-E95C-8862-C24C-7A5805556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389" y="1754130"/>
            <a:ext cx="11161222" cy="2387600"/>
          </a:xfrm>
        </p:spPr>
        <p:txBody>
          <a:bodyPr>
            <a:no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醫學社會學與社會工作學系</a:t>
            </a:r>
            <a:b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dirty="0">
                <a:solidFill>
                  <a:schemeClr val="tx2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醫社人夢想起飛獎學金</a:t>
            </a:r>
            <a:endParaRPr lang="zh-TW" altLang="en-US" sz="7200" dirty="0">
              <a:solidFill>
                <a:schemeClr val="tx2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C7AEAF0-2837-1799-987B-E09244DD686F}"/>
              </a:ext>
            </a:extLst>
          </p:cNvPr>
          <p:cNvSpPr txBox="1"/>
          <p:nvPr/>
        </p:nvSpPr>
        <p:spPr>
          <a:xfrm>
            <a:off x="10058399" y="5552901"/>
            <a:ext cx="127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113.09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製作</a:t>
            </a:r>
          </a:p>
        </p:txBody>
      </p:sp>
    </p:spTree>
    <p:extLst>
      <p:ext uri="{BB962C8B-B14F-4D97-AF65-F5344CB8AC3E}">
        <p14:creationId xmlns:p14="http://schemas.microsoft.com/office/powerpoint/2010/main" val="394226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9BEB5296-228D-746F-3490-2C4F759817B9}"/>
              </a:ext>
            </a:extLst>
          </p:cNvPr>
          <p:cNvSpPr/>
          <p:nvPr/>
        </p:nvSpPr>
        <p:spPr>
          <a:xfrm>
            <a:off x="814646" y="3614926"/>
            <a:ext cx="11055927" cy="273350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2DA63DE3-81E2-D09B-81F3-82636286AAD9}"/>
              </a:ext>
            </a:extLst>
          </p:cNvPr>
          <p:cNvSpPr/>
          <p:nvPr/>
        </p:nvSpPr>
        <p:spPr>
          <a:xfrm>
            <a:off x="814647" y="847898"/>
            <a:ext cx="11055927" cy="258110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8401A9-6142-D0E2-1A94-21329B81A3F3}"/>
              </a:ext>
            </a:extLst>
          </p:cNvPr>
          <p:cNvSpPr txBox="1"/>
          <p:nvPr/>
        </p:nvSpPr>
        <p:spPr>
          <a:xfrm>
            <a:off x="1097280" y="847898"/>
            <a:ext cx="397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設立緣起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296AAD-C5CC-CCA5-8F6A-0BAA4C5468B7}"/>
              </a:ext>
            </a:extLst>
          </p:cNvPr>
          <p:cNvSpPr txBox="1"/>
          <p:nvPr/>
        </p:nvSpPr>
        <p:spPr>
          <a:xfrm>
            <a:off x="1097279" y="1864821"/>
            <a:ext cx="10773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醫社系第二屆畢業系友－唐旭忠先生發起，每學期捐款設立基金，鼓勵學生能夠執行醫社系之助人精神。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096F4EB-9239-CEF6-BD68-C05C5F2126CF}"/>
              </a:ext>
            </a:extLst>
          </p:cNvPr>
          <p:cNvSpPr txBox="1"/>
          <p:nvPr/>
        </p:nvSpPr>
        <p:spPr>
          <a:xfrm>
            <a:off x="1097279" y="3614926"/>
            <a:ext cx="397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目標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270E72E-4820-999D-6298-1CCB0A7E2CB0}"/>
              </a:ext>
            </a:extLst>
          </p:cNvPr>
          <p:cNvSpPr txBox="1"/>
          <p:nvPr/>
        </p:nvSpPr>
        <p:spPr>
          <a:xfrm>
            <a:off x="1097279" y="4445923"/>
            <a:ext cx="105239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鼓勵醫學社會學與社會工作學系學生發揮助人專業與創意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，協助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社會弱勢或有需要者面對逆境和重拾自信心，發揚無私、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讓愛傳出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去之助人精神。</a:t>
            </a:r>
          </a:p>
        </p:txBody>
      </p:sp>
    </p:spTree>
    <p:extLst>
      <p:ext uri="{BB962C8B-B14F-4D97-AF65-F5344CB8AC3E}">
        <p14:creationId xmlns:p14="http://schemas.microsoft.com/office/powerpoint/2010/main" val="292888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273A77C1-5C15-0DE1-6A0E-34ADC33456CD}"/>
              </a:ext>
            </a:extLst>
          </p:cNvPr>
          <p:cNvSpPr/>
          <p:nvPr/>
        </p:nvSpPr>
        <p:spPr>
          <a:xfrm>
            <a:off x="4242261" y="3797312"/>
            <a:ext cx="7509168" cy="17987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A8DC036-176A-106A-402D-FB0DBFE794C7}"/>
              </a:ext>
            </a:extLst>
          </p:cNvPr>
          <p:cNvSpPr/>
          <p:nvPr/>
        </p:nvSpPr>
        <p:spPr>
          <a:xfrm>
            <a:off x="4242261" y="2228670"/>
            <a:ext cx="7509168" cy="120033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2A1432B-EF2D-3653-75FA-783B4DB08C8E}"/>
              </a:ext>
            </a:extLst>
          </p:cNvPr>
          <p:cNvSpPr/>
          <p:nvPr/>
        </p:nvSpPr>
        <p:spPr>
          <a:xfrm>
            <a:off x="4242261" y="736513"/>
            <a:ext cx="7509168" cy="120033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A8DD65F-FE21-8017-7ECC-EDF1E7F5690A}"/>
              </a:ext>
            </a:extLst>
          </p:cNvPr>
          <p:cNvSpPr/>
          <p:nvPr/>
        </p:nvSpPr>
        <p:spPr>
          <a:xfrm>
            <a:off x="415635" y="2228670"/>
            <a:ext cx="3707477" cy="12003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9CBE3E7-BFBD-F86C-2917-CBF1AAE723DE}"/>
              </a:ext>
            </a:extLst>
          </p:cNvPr>
          <p:cNvSpPr/>
          <p:nvPr/>
        </p:nvSpPr>
        <p:spPr>
          <a:xfrm>
            <a:off x="415634" y="3759069"/>
            <a:ext cx="3707477" cy="17987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4B66F92-FDA1-F217-2801-7A66DEC79953}"/>
              </a:ext>
            </a:extLst>
          </p:cNvPr>
          <p:cNvSpPr/>
          <p:nvPr/>
        </p:nvSpPr>
        <p:spPr>
          <a:xfrm>
            <a:off x="415636" y="698270"/>
            <a:ext cx="3707477" cy="12003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8401A9-6142-D0E2-1A94-21329B81A3F3}"/>
              </a:ext>
            </a:extLst>
          </p:cNvPr>
          <p:cNvSpPr txBox="1"/>
          <p:nvPr/>
        </p:nvSpPr>
        <p:spPr>
          <a:xfrm>
            <a:off x="1097280" y="847898"/>
            <a:ext cx="397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申請資格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296AAD-C5CC-CCA5-8F6A-0BAA4C5468B7}"/>
              </a:ext>
            </a:extLst>
          </p:cNvPr>
          <p:cNvSpPr txBox="1"/>
          <p:nvPr/>
        </p:nvSpPr>
        <p:spPr>
          <a:xfrm>
            <a:off x="4164678" y="722095"/>
            <a:ext cx="7586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醫社系學籍學生（可一人、多人共同申請並完成）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096F4EB-9239-CEF6-BD68-C05C5F2126CF}"/>
              </a:ext>
            </a:extLst>
          </p:cNvPr>
          <p:cNvSpPr txBox="1"/>
          <p:nvPr/>
        </p:nvSpPr>
        <p:spPr>
          <a:xfrm>
            <a:off x="1097278" y="2432458"/>
            <a:ext cx="397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申請時間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270E72E-4820-999D-6298-1CCB0A7E2CB0}"/>
              </a:ext>
            </a:extLst>
          </p:cNvPr>
          <p:cNvSpPr txBox="1"/>
          <p:nvPr/>
        </p:nvSpPr>
        <p:spPr>
          <a:xfrm>
            <a:off x="4164678" y="2534870"/>
            <a:ext cx="648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前一學期結束前兩週提出申請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0EF0DB7-F07D-E758-CFE8-D0FD2DA007DB}"/>
              </a:ext>
            </a:extLst>
          </p:cNvPr>
          <p:cNvSpPr txBox="1"/>
          <p:nvPr/>
        </p:nvSpPr>
        <p:spPr>
          <a:xfrm>
            <a:off x="1097277" y="4242956"/>
            <a:ext cx="397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申請限制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ADF6F1B-3010-4F1D-4C8E-0375675F9D50}"/>
              </a:ext>
            </a:extLst>
          </p:cNvPr>
          <p:cNvSpPr txBox="1"/>
          <p:nvPr/>
        </p:nvSpPr>
        <p:spPr>
          <a:xfrm>
            <a:off x="4242261" y="3841759"/>
            <a:ext cx="73650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已領有其他校內獎學金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家戶年收入大於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萬元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前一學期成績總平均未達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08769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F8401A9-6142-D0E2-1A94-21329B81A3F3}"/>
              </a:ext>
            </a:extLst>
          </p:cNvPr>
          <p:cNvSpPr txBox="1"/>
          <p:nvPr/>
        </p:nvSpPr>
        <p:spPr>
          <a:xfrm>
            <a:off x="1097280" y="847898"/>
            <a:ext cx="10607039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申請檢附文件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A960DCB-58F8-7ADB-E0F0-0E15BE6AEF63}"/>
              </a:ext>
            </a:extLst>
          </p:cNvPr>
          <p:cNvSpPr txBox="1"/>
          <p:nvPr/>
        </p:nvSpPr>
        <p:spPr>
          <a:xfrm>
            <a:off x="1097280" y="1885878"/>
            <a:ext cx="10607039" cy="39703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申請表。（請用繕打）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助人計畫書：計畫內容需包含助人理念、協助對象、協助地點、助人策略與規劃、助人時程、預期成果、及預算表等。</a:t>
            </a:r>
            <a:endParaRPr lang="en-US" altLang="zh-TW" sz="3600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歷年成績單正本：各學年成績單一份。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家庭年所得資料：去年度之家戶綜合所得稅繳稅證明或其他證明文件。 </a:t>
            </a:r>
          </a:p>
        </p:txBody>
      </p:sp>
    </p:spTree>
    <p:extLst>
      <p:ext uri="{BB962C8B-B14F-4D97-AF65-F5344CB8AC3E}">
        <p14:creationId xmlns:p14="http://schemas.microsoft.com/office/powerpoint/2010/main" val="374608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F8401A9-6142-D0E2-1A94-21329B81A3F3}"/>
              </a:ext>
            </a:extLst>
          </p:cNvPr>
          <p:cNvSpPr txBox="1"/>
          <p:nvPr/>
        </p:nvSpPr>
        <p:spPr>
          <a:xfrm>
            <a:off x="1097280" y="847898"/>
            <a:ext cx="2776451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審查程序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A960DCB-58F8-7ADB-E0F0-0E15BE6AEF63}"/>
              </a:ext>
            </a:extLst>
          </p:cNvPr>
          <p:cNvSpPr txBox="1"/>
          <p:nvPr/>
        </p:nvSpPr>
        <p:spPr>
          <a:xfrm>
            <a:off x="1097280" y="1885878"/>
            <a:ext cx="1060703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申請人繳交資料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醫社系審查小組會議審查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醫社系系務會議決議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5585289-F0FD-D45A-D3C9-216767115009}"/>
              </a:ext>
            </a:extLst>
          </p:cNvPr>
          <p:cNvSpPr txBox="1"/>
          <p:nvPr/>
        </p:nvSpPr>
        <p:spPr>
          <a:xfrm>
            <a:off x="1097280" y="3397099"/>
            <a:ext cx="2776451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獎助原則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8669BC5-8E48-AFD4-BBA5-0D63186FA627}"/>
              </a:ext>
            </a:extLst>
          </p:cNvPr>
          <p:cNvSpPr txBox="1"/>
          <p:nvPr/>
        </p:nvSpPr>
        <p:spPr>
          <a:xfrm>
            <a:off x="1097279" y="4410976"/>
            <a:ext cx="10607039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每學期獎助兩案為原則，每案提供補助上限為伍萬元。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於計畫通過後先核撥一半，計畫執行完成並繳交成果報告，經審核通過會再核撥另一半。</a:t>
            </a:r>
          </a:p>
        </p:txBody>
      </p:sp>
    </p:spTree>
    <p:extLst>
      <p:ext uri="{BB962C8B-B14F-4D97-AF65-F5344CB8AC3E}">
        <p14:creationId xmlns:p14="http://schemas.microsoft.com/office/powerpoint/2010/main" val="407404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>
            <a:extLst>
              <a:ext uri="{FF2B5EF4-FFF2-40B4-BE49-F238E27FC236}">
                <a16:creationId xmlns:a16="http://schemas.microsoft.com/office/drawing/2014/main" id="{DA960DCB-58F8-7ADB-E0F0-0E15BE6AEF63}"/>
              </a:ext>
            </a:extLst>
          </p:cNvPr>
          <p:cNvSpPr txBox="1"/>
          <p:nvPr/>
        </p:nvSpPr>
        <p:spPr>
          <a:xfrm>
            <a:off x="1047404" y="2828835"/>
            <a:ext cx="10607039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計畫後成果報告：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須提出書面之成果報告，並進行口頭報告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6C02225-9F1C-AB71-ED7E-A927991B7407}"/>
              </a:ext>
            </a:extLst>
          </p:cNvPr>
          <p:cNvSpPr txBox="1"/>
          <p:nvPr/>
        </p:nvSpPr>
        <p:spPr>
          <a:xfrm>
            <a:off x="1047404" y="4371957"/>
            <a:ext cx="10607039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經費核銷：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不需檢據核銷，採信任申請人、自由並彈性使用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80341DF0-5BCF-2726-2F8C-DF8A04B1E746}"/>
              </a:ext>
            </a:extLst>
          </p:cNvPr>
          <p:cNvSpPr/>
          <p:nvPr/>
        </p:nvSpPr>
        <p:spPr>
          <a:xfrm>
            <a:off x="1047403" y="814647"/>
            <a:ext cx="2410691" cy="1795549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補充</a:t>
            </a:r>
          </a:p>
        </p:txBody>
      </p:sp>
    </p:spTree>
    <p:extLst>
      <p:ext uri="{BB962C8B-B14F-4D97-AF65-F5344CB8AC3E}">
        <p14:creationId xmlns:p14="http://schemas.microsoft.com/office/powerpoint/2010/main" val="453900524"/>
      </p:ext>
    </p:extLst>
  </p:cSld>
  <p:clrMapOvr>
    <a:masterClrMapping/>
  </p:clrMapOvr>
</p:sld>
</file>

<file path=ppt/theme/theme1.xml><?xml version="1.0" encoding="utf-8"?>
<a:theme xmlns:a="http://schemas.openxmlformats.org/drawingml/2006/main" name="股利">
  <a:themeElements>
    <a:clrScheme name="股利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股利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股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股利</Template>
  <TotalTime>28</TotalTime>
  <Words>314</Words>
  <Application>Microsoft Office PowerPoint</Application>
  <PresentationFormat>寬螢幕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標楷體</vt:lpstr>
      <vt:lpstr>Gill Sans MT</vt:lpstr>
      <vt:lpstr>Times New Roman</vt:lpstr>
      <vt:lpstr>Wingdings 2</vt:lpstr>
      <vt:lpstr>股利</vt:lpstr>
      <vt:lpstr>醫學社會學與社會工作學系 醫社人夢想起飛獎學金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Maggie</dc:creator>
  <cp:lastModifiedBy>江清 張</cp:lastModifiedBy>
  <cp:revision>4</cp:revision>
  <dcterms:created xsi:type="dcterms:W3CDTF">2024-09-20T01:32:59Z</dcterms:created>
  <dcterms:modified xsi:type="dcterms:W3CDTF">2024-09-23T08:21:48Z</dcterms:modified>
</cp:coreProperties>
</file>