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7" d="100"/>
          <a:sy n="47" d="100"/>
        </p:scale>
        <p:origin x="147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7DA8865-247B-4D1E-B30B-200B4AE3349E}" type="datetimeFigureOut">
              <a:rPr lang="zh-TW" altLang="en-US" smtClean="0"/>
              <a:t>2024/9/24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C6545B3-9179-451B-8F22-7FC8CAFE22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9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865-247B-4D1E-B30B-200B4AE3349E}" type="datetimeFigureOut">
              <a:rPr lang="zh-TW" altLang="en-US" smtClean="0"/>
              <a:t>2024/9/24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5B3-9179-451B-8F22-7FC8CAFE22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815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865-247B-4D1E-B30B-200B4AE3349E}" type="datetimeFigureOut">
              <a:rPr lang="zh-TW" altLang="en-US" smtClean="0"/>
              <a:t>2024/9/24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5B3-9179-451B-8F22-7FC8CAFE22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006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865-247B-4D1E-B30B-200B4AE3349E}" type="datetimeFigureOut">
              <a:rPr lang="zh-TW" altLang="en-US" smtClean="0"/>
              <a:t>2024/9/24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5B3-9179-451B-8F22-7FC8CAFE226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875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865-247B-4D1E-B30B-200B4AE3349E}" type="datetimeFigureOut">
              <a:rPr lang="zh-TW" altLang="en-US" smtClean="0"/>
              <a:t>2024/9/24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5B3-9179-451B-8F22-7FC8CAFE22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048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865-247B-4D1E-B30B-200B4AE3349E}" type="datetimeFigureOut">
              <a:rPr lang="zh-TW" altLang="en-US" smtClean="0"/>
              <a:t>2024/9/24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5B3-9179-451B-8F22-7FC8CAFE226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453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865-247B-4D1E-B30B-200B4AE3349E}" type="datetimeFigureOut">
              <a:rPr lang="zh-TW" altLang="en-US" smtClean="0"/>
              <a:t>2024/9/24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5B3-9179-451B-8F22-7FC8CAFE22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39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865-247B-4D1E-B30B-200B4AE3349E}" type="datetimeFigureOut">
              <a:rPr lang="zh-TW" altLang="en-US" smtClean="0"/>
              <a:t>2024/9/24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5B3-9179-451B-8F22-7FC8CAFE22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204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865-247B-4D1E-B30B-200B4AE3349E}" type="datetimeFigureOut">
              <a:rPr lang="zh-TW" altLang="en-US" smtClean="0"/>
              <a:t>2024/9/24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5B3-9179-451B-8F22-7FC8CAFE22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72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865-247B-4D1E-B30B-200B4AE3349E}" type="datetimeFigureOut">
              <a:rPr lang="zh-TW" altLang="en-US" smtClean="0"/>
              <a:t>2024/9/24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5B3-9179-451B-8F22-7FC8CAFE22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63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865-247B-4D1E-B30B-200B4AE3349E}" type="datetimeFigureOut">
              <a:rPr lang="zh-TW" altLang="en-US" smtClean="0"/>
              <a:t>2024/9/24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5B3-9179-451B-8F22-7FC8CAFE22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36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865-247B-4D1E-B30B-200B4AE3349E}" type="datetimeFigureOut">
              <a:rPr lang="zh-TW" altLang="en-US" smtClean="0"/>
              <a:t>2024/9/24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5B3-9179-451B-8F22-7FC8CAFE22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960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865-247B-4D1E-B30B-200B4AE3349E}" type="datetimeFigureOut">
              <a:rPr lang="zh-TW" altLang="en-US" smtClean="0"/>
              <a:t>2024/9/24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5B3-9179-451B-8F22-7FC8CAFE22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46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865-247B-4D1E-B30B-200B4AE3349E}" type="datetimeFigureOut">
              <a:rPr lang="zh-TW" altLang="en-US" smtClean="0"/>
              <a:t>2024/9/24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5B3-9179-451B-8F22-7FC8CAFE22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23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865-247B-4D1E-B30B-200B4AE3349E}" type="datetimeFigureOut">
              <a:rPr lang="zh-TW" altLang="en-US" smtClean="0"/>
              <a:t>2024/9/24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5B3-9179-451B-8F22-7FC8CAFE22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20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865-247B-4D1E-B30B-200B4AE3349E}" type="datetimeFigureOut">
              <a:rPr lang="zh-TW" altLang="en-US" smtClean="0"/>
              <a:t>2024/9/24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5B3-9179-451B-8F22-7FC8CAFE226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5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865-247B-4D1E-B30B-200B4AE3349E}" type="datetimeFigureOut">
              <a:rPr lang="zh-TW" altLang="en-US" smtClean="0"/>
              <a:t>2024/9/24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45B3-9179-451B-8F22-7FC8CAFE22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87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DA8865-247B-4D1E-B30B-200B4AE3349E}" type="datetimeFigureOut">
              <a:rPr lang="zh-TW" altLang="en-US" smtClean="0"/>
              <a:t>2024/9/24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6545B3-9179-451B-8F22-7FC8CAFE22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96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ac.kmu.edu.tw/stu/stuaca/grade_app_s.ph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FB383A-6AEE-0D08-B858-D1AA7C158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7209"/>
            <a:ext cx="9144000" cy="2387600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高雄醫學大學</a:t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親儒紀念獎學金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DC8A85E-ADA0-EC96-FBB3-224A9B96D18B}"/>
              </a:ext>
            </a:extLst>
          </p:cNvPr>
          <p:cNvSpPr txBox="1"/>
          <p:nvPr/>
        </p:nvSpPr>
        <p:spPr>
          <a:xfrm flipH="1">
            <a:off x="10561319" y="6361044"/>
            <a:ext cx="145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113.09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製作</a:t>
            </a:r>
          </a:p>
        </p:txBody>
      </p:sp>
    </p:spTree>
    <p:extLst>
      <p:ext uri="{BB962C8B-B14F-4D97-AF65-F5344CB8AC3E}">
        <p14:creationId xmlns:p14="http://schemas.microsoft.com/office/powerpoint/2010/main" val="396470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:a16="http://schemas.microsoft.com/office/drawing/2014/main" id="{487AB631-C73B-96DB-0F62-821DA92282AF}"/>
              </a:ext>
            </a:extLst>
          </p:cNvPr>
          <p:cNvSpPr/>
          <p:nvPr/>
        </p:nvSpPr>
        <p:spPr>
          <a:xfrm>
            <a:off x="1295402" y="2560320"/>
            <a:ext cx="9598151" cy="13038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A9E81E98-5B83-F2AC-4FD8-5F04AFE95AF3}"/>
              </a:ext>
            </a:extLst>
          </p:cNvPr>
          <p:cNvSpPr/>
          <p:nvPr/>
        </p:nvSpPr>
        <p:spPr>
          <a:xfrm>
            <a:off x="1292352" y="4138508"/>
            <a:ext cx="9598151" cy="16126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4040C34-439F-0683-97B9-C9FC92CD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設立緣起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B641425-12C7-95A9-93EB-E41673D0F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9275341" cy="3310128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紀念醫學社會學與社會學系之郭親儒老師，由家屬捐款設立基金。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52EFE47-7B4D-B63D-AD26-6A9E5E70B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2" y="4172988"/>
            <a:ext cx="9604246" cy="1697459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期待獎勵醫社系四年級社會工作課程的優秀學生，以及委請醫社系學生實習事務小組辦理社會工作課程相關交流事宜</a:t>
            </a:r>
          </a:p>
        </p:txBody>
      </p:sp>
    </p:spTree>
    <p:extLst>
      <p:ext uri="{BB962C8B-B14F-4D97-AF65-F5344CB8AC3E}">
        <p14:creationId xmlns:p14="http://schemas.microsoft.com/office/powerpoint/2010/main" val="332475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:a16="http://schemas.microsoft.com/office/drawing/2014/main" id="{487AB631-C73B-96DB-0F62-821DA92282AF}"/>
              </a:ext>
            </a:extLst>
          </p:cNvPr>
          <p:cNvSpPr/>
          <p:nvPr/>
        </p:nvSpPr>
        <p:spPr>
          <a:xfrm>
            <a:off x="1275727" y="964276"/>
            <a:ext cx="3862803" cy="32087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申請時間：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每學年的第二學期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開學後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兩週內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A9E81E98-5B83-F2AC-4FD8-5F04AFE95AF3}"/>
              </a:ext>
            </a:extLst>
          </p:cNvPr>
          <p:cNvSpPr/>
          <p:nvPr/>
        </p:nvSpPr>
        <p:spPr>
          <a:xfrm>
            <a:off x="5744817" y="964276"/>
            <a:ext cx="5705061" cy="32087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應備證件：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各學年成績單一份（教務處、</a:t>
            </a:r>
            <a:r>
              <a:rPr lang="en-US" altLang="zh-TW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wac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系統）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獎學金申請表（至學生事務處領取）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5A841624-AF9B-47AA-66A1-76F4A82F48B8}"/>
              </a:ext>
            </a:extLst>
          </p:cNvPr>
          <p:cNvSpPr/>
          <p:nvPr/>
        </p:nvSpPr>
        <p:spPr>
          <a:xfrm>
            <a:off x="1275727" y="4383579"/>
            <a:ext cx="9913205" cy="16680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限制：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已享有其他獎、助學金者。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前學年內受記過以上處分者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090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圓角 6">
            <a:extLst>
              <a:ext uri="{FF2B5EF4-FFF2-40B4-BE49-F238E27FC236}">
                <a16:creationId xmlns:a16="http://schemas.microsoft.com/office/drawing/2014/main" id="{A9E81E98-5B83-F2AC-4FD8-5F04AFE95AF3}"/>
              </a:ext>
            </a:extLst>
          </p:cNvPr>
          <p:cNvSpPr/>
          <p:nvPr/>
        </p:nvSpPr>
        <p:spPr>
          <a:xfrm>
            <a:off x="1043608" y="956652"/>
            <a:ext cx="9988827" cy="26676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錄取標準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TW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en-US" sz="2400" dirty="0">
                <a:solidFill>
                  <a:srgbClr val="2B2BE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社會工作必修課程成績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為原則。</a:t>
            </a:r>
            <a:endParaRPr lang="en-US" altLang="zh-TW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同分時，則以「社會個案工作」、「社會團體工作」、「社區工作」、「社會工作實習（一）」、「社會工作實習（二）」之課程分數平均為依據。</a:t>
            </a:r>
            <a:endParaRPr lang="en-US" altLang="zh-TW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A44846C0-24CB-6ADA-FA00-55D47B22BE89}"/>
              </a:ext>
            </a:extLst>
          </p:cNvPr>
          <p:cNvSpPr/>
          <p:nvPr/>
        </p:nvSpPr>
        <p:spPr>
          <a:xfrm>
            <a:off x="1043608" y="3960317"/>
            <a:ext cx="9988827" cy="20580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審查程序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繳交申請表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醫社系之學生實習事務小組初審推薦系務會議通過學生事務委員會決議</a:t>
            </a:r>
            <a:endParaRPr lang="en-US" altLang="zh-TW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0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圓角 6">
            <a:extLst>
              <a:ext uri="{FF2B5EF4-FFF2-40B4-BE49-F238E27FC236}">
                <a16:creationId xmlns:a16="http://schemas.microsoft.com/office/drawing/2014/main" id="{A9E81E98-5B83-F2AC-4FD8-5F04AFE95AF3}"/>
              </a:ext>
            </a:extLst>
          </p:cNvPr>
          <p:cNvSpPr/>
          <p:nvPr/>
        </p:nvSpPr>
        <p:spPr>
          <a:xfrm>
            <a:off x="1101586" y="2348346"/>
            <a:ext cx="9988827" cy="30289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成績單申請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教務處：教務處外機台，填入自己的學號、姓名（或其他可驗證為本人資訊），選擇列印中文版歷年成績單，付款後可獲得。</a:t>
            </a:r>
            <a:endParaRPr lang="en-US" altLang="zh-TW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wac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系統：前往</a:t>
            </a:r>
            <a:r>
              <a:rPr lang="en-US" altLang="zh-TW" sz="2000" dirty="0">
                <a:solidFill>
                  <a:srgbClr val="A8BF4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D.1.29.</a:t>
            </a:r>
            <a:r>
              <a:rPr lang="zh-TW" altLang="en-US" sz="2000" dirty="0">
                <a:solidFill>
                  <a:srgbClr val="2B2BE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各類證明書申請（含成績單）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，線上申請後，以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ATM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轉帳繳費，轉帳成功後，承辦單位始辦理後續程，教務處會協助將成績單寄至學籍系統內的通訊地址。</a:t>
            </a:r>
            <a:endParaRPr lang="en-US" altLang="zh-TW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語音泡泡: 矩形 1">
            <a:extLst>
              <a:ext uri="{FF2B5EF4-FFF2-40B4-BE49-F238E27FC236}">
                <a16:creationId xmlns:a16="http://schemas.microsoft.com/office/drawing/2014/main" id="{211665A5-C193-7FB1-183A-40DE8A2C2DA7}"/>
              </a:ext>
            </a:extLst>
          </p:cNvPr>
          <p:cNvSpPr/>
          <p:nvPr/>
        </p:nvSpPr>
        <p:spPr>
          <a:xfrm>
            <a:off x="1101586" y="1064030"/>
            <a:ext cx="2123752" cy="1080654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補充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9983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282</Words>
  <Application>Microsoft Office PowerPoint</Application>
  <PresentationFormat>寬螢幕</PresentationFormat>
  <Paragraphs>28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標楷體</vt:lpstr>
      <vt:lpstr>Arial</vt:lpstr>
      <vt:lpstr>Garamond</vt:lpstr>
      <vt:lpstr>Times New Roman</vt:lpstr>
      <vt:lpstr>Wingdings</vt:lpstr>
      <vt:lpstr>有機</vt:lpstr>
      <vt:lpstr>高雄醫學大學 親儒紀念獎學金</vt:lpstr>
      <vt:lpstr>設立緣起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Maggie</dc:creator>
  <cp:lastModifiedBy>Maggie</cp:lastModifiedBy>
  <cp:revision>6</cp:revision>
  <dcterms:created xsi:type="dcterms:W3CDTF">2024-09-20T00:52:23Z</dcterms:created>
  <dcterms:modified xsi:type="dcterms:W3CDTF">2024-09-24T00:40:01Z</dcterms:modified>
</cp:coreProperties>
</file>